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72007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ПУНКТ   ПРОКАТА </a:t>
            </a:r>
            <a:br>
              <a:rPr lang="ru-RU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ТЕХНИЧЕСКИХ   СРЕДСТВ   РЕАБИЛИТАЦИИ</a:t>
            </a:r>
            <a:endParaRPr lang="ru-RU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052736"/>
            <a:ext cx="7200800" cy="3888432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7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  МАУ «КЦСОН  Купинского района»  в  отделении срочной социальной помощи открыт  пункт  проката технических  средств  реабилитации. </a:t>
            </a:r>
            <a:endParaRPr lang="ru-RU" sz="72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72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 настоящее время пункт проката предлагает:</a:t>
            </a:r>
          </a:p>
          <a:p>
            <a:r>
              <a:rPr lang="ru-RU" sz="8000" dirty="0" smtClean="0">
                <a:solidFill>
                  <a:srgbClr val="0000CC"/>
                </a:solidFill>
              </a:rPr>
              <a:t>-  </a:t>
            </a:r>
            <a:r>
              <a:rPr lang="ru-RU" sz="7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кресла – коляски</a:t>
            </a:r>
          </a:p>
          <a:p>
            <a:r>
              <a:rPr lang="ru-RU" sz="7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 костыли</a:t>
            </a:r>
          </a:p>
          <a:p>
            <a:pPr algn="just"/>
            <a:endParaRPr lang="ru-RU" sz="5600" b="1" dirty="0" smtClean="0"/>
          </a:p>
          <a:p>
            <a:pPr algn="just"/>
            <a:r>
              <a:rPr lang="ru-RU" sz="7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Категории граждан, имеющих право на получение ТСР, это граждане Купинского района:</a:t>
            </a:r>
          </a:p>
          <a:p>
            <a:pPr algn="l"/>
            <a:r>
              <a:rPr lang="ru-RU" sz="5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  граждане  пожилого возраста,  не имеющие инвалидности, нуждающиеся в средствах</a:t>
            </a:r>
          </a:p>
          <a:p>
            <a:pPr algn="l"/>
            <a:r>
              <a:rPr lang="ru-RU" sz="5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реабилитации по медицинским показателям (в том числе перенесшие травмы,                </a:t>
            </a:r>
          </a:p>
          <a:p>
            <a:pPr algn="l"/>
            <a:r>
              <a:rPr lang="ru-RU" sz="5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хирургические операции и т.п.);</a:t>
            </a:r>
          </a:p>
          <a:p>
            <a:pPr algn="l"/>
            <a:r>
              <a:rPr lang="ru-RU" sz="5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  инвалиды, в том числе дети – инвалиды;</a:t>
            </a:r>
          </a:p>
          <a:p>
            <a:pPr algn="l"/>
            <a:r>
              <a:rPr lang="ru-RU" sz="5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  лица, находящиеся в трудной жизненной ситуации по иным основаниям.</a:t>
            </a:r>
          </a:p>
          <a:p>
            <a:pPr algn="l"/>
            <a:endParaRPr lang="ru-RU" sz="5600" b="1" dirty="0" smtClean="0">
              <a:solidFill>
                <a:srgbClr val="C00000"/>
              </a:solidFill>
            </a:endParaRPr>
          </a:p>
          <a:p>
            <a:pPr algn="l"/>
            <a:r>
              <a:rPr lang="ru-RU" sz="5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УСЛУГА  ПРЕДОСТАВЛЯЕТСЯ   БЕСПЛАТНО.</a:t>
            </a:r>
          </a:p>
          <a:p>
            <a:pPr algn="l"/>
            <a:endParaRPr lang="ru-RU" sz="5600" b="1" dirty="0"/>
          </a:p>
          <a:p>
            <a:pPr algn="l"/>
            <a:endParaRPr lang="ru-RU" sz="5600" b="1" dirty="0" smtClean="0"/>
          </a:p>
          <a:p>
            <a:pPr algn="l"/>
            <a:endParaRPr lang="ru-RU" sz="5600" b="1" dirty="0"/>
          </a:p>
          <a:p>
            <a:pPr algn="l"/>
            <a:r>
              <a:rPr lang="ru-RU" sz="6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Обращаться по адресу: НСО, г. Купино, </a:t>
            </a:r>
          </a:p>
          <a:p>
            <a:pPr algn="l"/>
            <a:r>
              <a:rPr lang="ru-RU" sz="6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ул. Маяковского, 2, кабинет №9, </a:t>
            </a:r>
          </a:p>
          <a:p>
            <a:pPr algn="l"/>
            <a:r>
              <a:rPr lang="ru-RU" sz="6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тел. 8(383 58) 21 214</a:t>
            </a:r>
            <a:endParaRPr lang="ru-RU" sz="6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685800" algn="just">
              <a:buFontTx/>
              <a:buChar char="-"/>
            </a:pPr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600" b="1" dirty="0" smtClean="0"/>
          </a:p>
          <a:p>
            <a:pPr marL="342900" indent="-342900" algn="just">
              <a:buFontTx/>
              <a:buChar char="-"/>
            </a:pPr>
            <a:endParaRPr lang="ru-RU" sz="5600" b="1" dirty="0" smtClean="0"/>
          </a:p>
          <a:p>
            <a:pPr marL="285750" indent="-285750" algn="just">
              <a:buFontTx/>
              <a:buChar char="-"/>
            </a:pPr>
            <a:endParaRPr lang="ru-RU" sz="5600" b="1" dirty="0"/>
          </a:p>
          <a:p>
            <a:pPr algn="just"/>
            <a:endParaRPr lang="ru-RU" sz="1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5067192"/>
            <a:ext cx="1512168" cy="15192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3494">
            <a:off x="7953715" y="4405779"/>
            <a:ext cx="863242" cy="174656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406">
            <a:off x="6711317" y="4604085"/>
            <a:ext cx="94686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489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132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ПУНКТ   ПРОКАТА  ТЕХНИЧЕСКИХ   СРЕДСТВ   РЕАБИЛИТАЦИИ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ПУНК ПРОКАТА  ТЕХНИЧЕСКИХ  СРЕДСТВ  РЕАБИЛИТАЦИИ</dc:title>
  <dc:creator>KozyrevaLN</dc:creator>
  <cp:lastModifiedBy>Инженер ТБ</cp:lastModifiedBy>
  <cp:revision>21</cp:revision>
  <cp:lastPrinted>2019-05-16T05:04:31Z</cp:lastPrinted>
  <dcterms:created xsi:type="dcterms:W3CDTF">2019-05-16T01:30:53Z</dcterms:created>
  <dcterms:modified xsi:type="dcterms:W3CDTF">2019-06-18T17:39:29Z</dcterms:modified>
</cp:coreProperties>
</file>